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04" r:id="rId3"/>
    <p:sldId id="302" r:id="rId4"/>
    <p:sldId id="279" r:id="rId5"/>
    <p:sldId id="289" r:id="rId6"/>
    <p:sldId id="280" r:id="rId7"/>
    <p:sldId id="274" r:id="rId8"/>
    <p:sldId id="291" r:id="rId9"/>
    <p:sldId id="292" r:id="rId10"/>
    <p:sldId id="293" r:id="rId11"/>
    <p:sldId id="296" r:id="rId12"/>
    <p:sldId id="297" r:id="rId13"/>
    <p:sldId id="299" r:id="rId14"/>
    <p:sldId id="295" r:id="rId15"/>
    <p:sldId id="284" r:id="rId16"/>
    <p:sldId id="287" r:id="rId17"/>
    <p:sldId id="286" r:id="rId18"/>
    <p:sldId id="260" r:id="rId19"/>
    <p:sldId id="282" r:id="rId20"/>
    <p:sldId id="281" r:id="rId21"/>
    <p:sldId id="261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206210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inkiyMJ" pitchFamily="2" charset="0"/>
                <a:cs typeface="RinkiyMJ" pitchFamily="2" charset="0"/>
              </a:rPr>
              <a:t>mevB‡K</a:t>
            </a:r>
            <a:endParaRPr lang="en-US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RinkiyMJ" pitchFamily="2" charset="0"/>
              <a:cs typeface="RinkiyMJ" pitchFamily="2" charset="0"/>
            </a:endParaRPr>
          </a:p>
          <a:p>
            <a:pPr algn="ctr"/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inkiyMJ" pitchFamily="2" charset="0"/>
                <a:cs typeface="RinkiyMJ" pitchFamily="2" charset="0"/>
              </a:rPr>
              <a:t> </a:t>
            </a:r>
            <a:r>
              <a:rPr lang="en-US" sz="8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inkiyMJ" pitchFamily="2" charset="0"/>
                <a:cs typeface="RinkiyMJ" pitchFamily="2" charset="0"/>
              </a:rPr>
              <a:t>K`g</a:t>
            </a:r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inkiyMJ" pitchFamily="2" charset="0"/>
                <a:cs typeface="RinkiyMJ" pitchFamily="2" charset="0"/>
              </a:rPr>
              <a:t> </a:t>
            </a:r>
            <a:r>
              <a:rPr lang="en-US" sz="8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inkiyMJ" pitchFamily="2" charset="0"/>
                <a:cs typeface="RinkiyMJ" pitchFamily="2" charset="0"/>
              </a:rPr>
              <a:t>dz‡ji</a:t>
            </a:r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inkiyMJ" pitchFamily="2" charset="0"/>
                <a:cs typeface="RinkiyMJ" pitchFamily="2" charset="0"/>
              </a:rPr>
              <a:t> </a:t>
            </a:r>
            <a:r>
              <a:rPr lang="en-US" sz="8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inkiyMJ" pitchFamily="2" charset="0"/>
                <a:cs typeface="RinkiyMJ" pitchFamily="2" charset="0"/>
              </a:rPr>
              <a:t>ï‡f”Qv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RinkiyMJ" pitchFamily="2" charset="0"/>
              <a:cs typeface="RinkiyMJ" pitchFamily="2" charset="0"/>
            </a:endParaRPr>
          </a:p>
        </p:txBody>
      </p:sp>
      <p:pic>
        <p:nvPicPr>
          <p:cNvPr id="11" name="Picture 10" descr="bakul-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670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a0185325dbd3c624d9235ef116c0c8_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43070"/>
            <a:ext cx="9220200" cy="5910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5997714"/>
            <a:ext cx="20574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p prin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"/>
            <a:ext cx="7696200" cy="54179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95600" y="5715000"/>
            <a:ext cx="3581400" cy="10668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advClick="0">
    <p:wedg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228600"/>
            <a:ext cx="7837714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012359"/>
            <a:ext cx="30480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916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5997714"/>
            <a:ext cx="2971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ষ্পিকার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5486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81200" y="5638800"/>
            <a:ext cx="5562600" cy="1066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910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1000"/>
            <a:ext cx="8610600" cy="5029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83820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994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8382000" cy="55626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76600" y="5997714"/>
            <a:ext cx="3429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57200"/>
            <a:ext cx="4120662" cy="312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5308" y="471433"/>
            <a:ext cx="3831492" cy="304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1677" y="4338697"/>
            <a:ext cx="8096738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টার্চস্কিন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ইনপুট এবং আউটপুট দুই ধরণের ডিভাই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এটিতে টর্চ বা হাত দিয়ে স্পর্শ করে কাজ করতে হয়।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229600" cy="2438400"/>
          </a:xfrm>
          <a:prstGeom prst="roundRect">
            <a:avLst/>
          </a:prstGeom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3733800"/>
            <a:ext cx="7086600" cy="25908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ডিভাইসের 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6231239"/>
              </p:ext>
            </p:extLst>
          </p:nvPr>
        </p:nvGraphicFramePr>
        <p:xfrm>
          <a:off x="0" y="-228600"/>
          <a:ext cx="9144000" cy="790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27573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ইনপুট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ডিভাইস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আউটপুট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ডিভাইস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91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smtClean="0"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.ইনপুট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ডিভাইস দ্বারা কম্পিউটারের ভিতর তথ্য পরিবেশন করানো হয়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আউট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পুট 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ডিভাইস দ্বারা ফলাফল প্রদর্শিত হয়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442123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মাউস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স্ক্যানার,জয়ষ্টিক</a:t>
                      </a:r>
                    </a:p>
                    <a:p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 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প্রিন্টার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স্পিকার, মনিটর ইত্যাদি।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82597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6482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sz="66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3200400"/>
            <a:ext cx="5029200" cy="3657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6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†gv¯ÍvwdRyi ingvb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wmwbqi wkÿK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200" b="1" dirty="0" smtClean="0">
                <a:solidFill>
                  <a:srgbClr val="611EE8"/>
                </a:solidFill>
                <a:latin typeface="SutonnyMJ" pitchFamily="2" charset="0"/>
                <a:cs typeface="SutonnyMJ" pitchFamily="2" charset="0"/>
              </a:rPr>
              <a:t>mvUzwiqv Av`k© cvBjU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200" b="1" dirty="0" smtClean="0">
                <a:solidFill>
                  <a:srgbClr val="611EE8"/>
                </a:solidFill>
                <a:latin typeface="SutonnyMJ" pitchFamily="2" charset="0"/>
                <a:cs typeface="SutonnyMJ" pitchFamily="2" charset="0"/>
              </a:rPr>
              <a:t>D”P we`¨vjq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mvUzwiqv, </a:t>
            </a:r>
            <a:r>
              <a:rPr lang="en-US" sz="6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gvwbKMÄ</a:t>
            </a:r>
            <a:r>
              <a:rPr lang="en-US" sz="6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IN" sz="6200" b="1" dirty="0" smtClean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4343400"/>
            <a:ext cx="3276600" cy="2057400"/>
          </a:xfrm>
        </p:spPr>
        <p:txBody>
          <a:bodyPr rtlCol="0"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46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†</a:t>
            </a:r>
            <a:r>
              <a:rPr lang="en-US" sz="46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kÖwY</a:t>
            </a:r>
            <a:r>
              <a:rPr lang="en-US" sz="46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t </a:t>
            </a:r>
            <a:r>
              <a:rPr lang="en-US" sz="46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mßg</a:t>
            </a:r>
            <a:endParaRPr lang="en-US" sz="4600" b="1" dirty="0" smtClean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  <a:p>
            <a:pPr>
              <a:buNone/>
              <a:defRPr/>
            </a:pPr>
            <a:r>
              <a:rPr lang="en-US" sz="4100" b="1" dirty="0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welq </a:t>
            </a:r>
            <a:r>
              <a:rPr lang="en-US" sz="4100" b="1" dirty="0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t </a:t>
            </a:r>
            <a:r>
              <a:rPr lang="en-US" sz="4100" b="1" dirty="0" err="1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AvB</a:t>
            </a:r>
            <a:r>
              <a:rPr lang="en-US" sz="4100" b="1" dirty="0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 wm </a:t>
            </a:r>
            <a:r>
              <a:rPr lang="en-US" sz="4100" b="1" dirty="0" err="1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wU</a:t>
            </a:r>
            <a:endParaRPr lang="en-US" sz="4100" b="1" dirty="0" smtClean="0">
              <a:solidFill>
                <a:srgbClr val="00B050"/>
              </a:solidFill>
              <a:latin typeface="RinkiyMJ" pitchFamily="2" charset="0"/>
              <a:cs typeface="RinkiyMJ" pitchFamily="2" charset="0"/>
            </a:endParaRPr>
          </a:p>
          <a:p>
            <a:pPr>
              <a:buNone/>
              <a:defRPr/>
            </a:pPr>
            <a:r>
              <a:rPr lang="en-US" sz="4100" b="1" dirty="0" err="1" smtClean="0">
                <a:solidFill>
                  <a:srgbClr val="611EE8"/>
                </a:solidFill>
                <a:latin typeface="RinkiyMJ" pitchFamily="2" charset="0"/>
                <a:cs typeface="RinkiyMJ" pitchFamily="2" charset="0"/>
              </a:rPr>
              <a:t>Aa¨vq</a:t>
            </a:r>
            <a:r>
              <a:rPr lang="en-US" sz="4100" b="1" dirty="0" smtClean="0">
                <a:solidFill>
                  <a:srgbClr val="611EE8"/>
                </a:solidFill>
                <a:latin typeface="RinkiyMJ" pitchFamily="2" charset="0"/>
                <a:cs typeface="RinkiyMJ" pitchFamily="2" charset="0"/>
              </a:rPr>
              <a:t> t </a:t>
            </a:r>
            <a:r>
              <a:rPr lang="en-US" sz="4100" b="1" dirty="0" err="1" smtClean="0">
                <a:solidFill>
                  <a:srgbClr val="611EE8"/>
                </a:solidFill>
                <a:latin typeface="RinkiyMJ" pitchFamily="2" charset="0"/>
                <a:cs typeface="RinkiyMJ" pitchFamily="2" charset="0"/>
              </a:rPr>
              <a:t>wØZxq</a:t>
            </a:r>
            <a:endParaRPr lang="en-US" sz="4100" b="1" dirty="0" smtClean="0">
              <a:solidFill>
                <a:srgbClr val="611EE8"/>
              </a:solidFill>
              <a:latin typeface="RinkiyMJ" pitchFamily="2" charset="0"/>
              <a:cs typeface="RinkiyMJ" pitchFamily="2" charset="0"/>
            </a:endParaRPr>
          </a:p>
          <a:p>
            <a:pPr>
              <a:buNone/>
              <a:defRPr/>
            </a:pPr>
            <a:r>
              <a:rPr lang="en-US" sz="40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4100" b="1" dirty="0" err="1" smtClean="0">
                <a:solidFill>
                  <a:srgbClr val="C00000"/>
                </a:solidFill>
                <a:latin typeface="RinkiyMJ" pitchFamily="2" charset="0"/>
                <a:cs typeface="RinkiyMJ" pitchFamily="2" charset="0"/>
              </a:rPr>
              <a:t>mgq</a:t>
            </a:r>
            <a:r>
              <a:rPr lang="en-US" sz="4100" b="1" dirty="0" smtClean="0">
                <a:solidFill>
                  <a:srgbClr val="C00000"/>
                </a:solidFill>
                <a:latin typeface="RinkiyMJ" pitchFamily="2" charset="0"/>
                <a:cs typeface="RinkiyMJ" pitchFamily="2" charset="0"/>
              </a:rPr>
              <a:t>   t  45 </a:t>
            </a:r>
            <a:r>
              <a:rPr lang="en-US" sz="4100" b="1" dirty="0" err="1" smtClean="0">
                <a:solidFill>
                  <a:srgbClr val="C00000"/>
                </a:solidFill>
                <a:latin typeface="RinkiyMJ" pitchFamily="2" charset="0"/>
                <a:cs typeface="RinkiyMJ" pitchFamily="2" charset="0"/>
              </a:rPr>
              <a:t>wgwbU</a:t>
            </a:r>
            <a:endParaRPr lang="en-US" sz="4100" b="1" dirty="0">
              <a:solidFill>
                <a:srgbClr val="C00000"/>
              </a:solidFill>
              <a:latin typeface="RinkiyMJ" pitchFamily="2" charset="0"/>
              <a:cs typeface="RinkiyMJ" pitchFamily="2" charset="0"/>
            </a:endParaRPr>
          </a:p>
        </p:txBody>
      </p:sp>
      <p:pic>
        <p:nvPicPr>
          <p:cNvPr id="10" name="Picture 9" descr="8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8600"/>
            <a:ext cx="3139440" cy="3924300"/>
          </a:xfrm>
          <a:prstGeom prst="rect">
            <a:avLst/>
          </a:prstGeom>
        </p:spPr>
      </p:pic>
      <p:pic>
        <p:nvPicPr>
          <p:cNvPr id="8" name="Picture 7" descr="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" y="152400"/>
            <a:ext cx="2346158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4958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আইটপুট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0" y="1143000"/>
            <a:ext cx="91440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76200"/>
            <a:ext cx="5791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331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10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lower-delivery-on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.j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3200400" cy="2209800"/>
          </a:xfrm>
          <a:prstGeom prst="rect">
            <a:avLst/>
          </a:prstGeom>
        </p:spPr>
      </p:pic>
      <p:pic>
        <p:nvPicPr>
          <p:cNvPr id="5" name="Picture 4" descr="machine.ju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04800"/>
            <a:ext cx="3733800" cy="2057400"/>
          </a:xfrm>
          <a:prstGeom prst="rect">
            <a:avLst/>
          </a:prstGeom>
        </p:spPr>
      </p:pic>
      <p:pic>
        <p:nvPicPr>
          <p:cNvPr id="6" name="Picture 5" descr="jute-bags-bestjute-sack-ba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276600"/>
            <a:ext cx="35052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590800"/>
            <a:ext cx="1752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438400"/>
            <a:ext cx="2362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জুটমিল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943600"/>
            <a:ext cx="5715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429000" y="1219200"/>
            <a:ext cx="1752600" cy="609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105400" y="2362200"/>
            <a:ext cx="762000" cy="914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7696200" cy="415498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990600"/>
            <a:ext cx="8229600" cy="4522976"/>
            <a:chOff x="381000" y="990600"/>
            <a:chExt cx="8229600" cy="4522976"/>
          </a:xfrm>
        </p:grpSpPr>
        <p:grpSp>
          <p:nvGrpSpPr>
            <p:cNvPr id="2" name="Group 10"/>
            <p:cNvGrpSpPr/>
            <p:nvPr/>
          </p:nvGrpSpPr>
          <p:grpSpPr>
            <a:xfrm>
              <a:off x="381000" y="1066800"/>
              <a:ext cx="3124200" cy="4446776"/>
              <a:chOff x="228600" y="1192024"/>
              <a:chExt cx="3124200" cy="4903976"/>
            </a:xfrm>
          </p:grpSpPr>
          <p:grpSp>
            <p:nvGrpSpPr>
              <p:cNvPr id="3" name="Group 9"/>
              <p:cNvGrpSpPr/>
              <p:nvPr/>
            </p:nvGrpSpPr>
            <p:grpSpPr>
              <a:xfrm>
                <a:off x="228600" y="1192024"/>
                <a:ext cx="3124200" cy="2922775"/>
                <a:chOff x="228600" y="1192024"/>
                <a:chExt cx="3124200" cy="2922775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600" y="1192024"/>
                  <a:ext cx="3124200" cy="1547094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" y="2895599"/>
                  <a:ext cx="2057400" cy="1219200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4114800"/>
                <a:ext cx="2667000" cy="1981200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10000" y="990600"/>
              <a:ext cx="4800600" cy="434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444042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19670"/>
            <a:ext cx="3429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8991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8686800" cy="42165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@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@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@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868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971800" y="5791200"/>
            <a:ext cx="3352800" cy="9144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migaone-keyboard-kx100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822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6199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otw_scanner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7" y="328863"/>
            <a:ext cx="8475133" cy="47765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19400" y="5638800"/>
            <a:ext cx="3581400" cy="1066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0005388Mause Genius NS 120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58271"/>
            <a:ext cx="8747760" cy="5504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921514"/>
            <a:ext cx="3124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410</TotalTime>
  <Words>229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 user</dc:creator>
  <cp:lastModifiedBy>User</cp:lastModifiedBy>
  <cp:revision>126</cp:revision>
  <dcterms:created xsi:type="dcterms:W3CDTF">2006-08-16T00:00:00Z</dcterms:created>
  <dcterms:modified xsi:type="dcterms:W3CDTF">2016-08-21T05:59:19Z</dcterms:modified>
</cp:coreProperties>
</file>